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5143500" cx="9144000"/>
  <p:notesSz cx="6858000" cy="9144000"/>
  <p:embeddedFontLst>
    <p:embeddedFont>
      <p:font typeface="IBM Plex Sans"/>
      <p:regular r:id="rId34"/>
      <p:bold r:id="rId35"/>
      <p:italic r:id="rId36"/>
      <p:boldItalic r:id="rId37"/>
    </p:embeddedFont>
    <p:embeddedFont>
      <p:font typeface="Cairo"/>
      <p:regular r:id="rId38"/>
      <p:bold r:id="rId39"/>
    </p:embeddedFont>
    <p:embeddedFont>
      <p:font typeface="IBM Plex Sans Medium"/>
      <p:regular r:id="rId40"/>
      <p:bold r:id="rId41"/>
      <p:italic r:id="rId42"/>
      <p:boldItalic r:id="rId43"/>
    </p:embeddedFont>
    <p:embeddedFont>
      <p:font typeface="IBM Plex Sans SemiBold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A2B6F5E-132C-4BB4-AEA4-C2CF59B46DB1}">
  <a:tblStyle styleId="{0A2B6F5E-132C-4BB4-AEA4-C2CF59B46DB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IBMPlexSansMedium-regular.fntdata"/><Relationship Id="rId20" Type="http://schemas.openxmlformats.org/officeDocument/2006/relationships/slide" Target="slides/slide14.xml"/><Relationship Id="rId42" Type="http://schemas.openxmlformats.org/officeDocument/2006/relationships/font" Target="fonts/IBMPlexSansMedium-italic.fntdata"/><Relationship Id="rId41" Type="http://schemas.openxmlformats.org/officeDocument/2006/relationships/font" Target="fonts/IBMPlexSansMedium-bold.fntdata"/><Relationship Id="rId22" Type="http://schemas.openxmlformats.org/officeDocument/2006/relationships/slide" Target="slides/slide16.xml"/><Relationship Id="rId44" Type="http://schemas.openxmlformats.org/officeDocument/2006/relationships/font" Target="fonts/IBMPlexSansSemiBold-regular.fntdata"/><Relationship Id="rId21" Type="http://schemas.openxmlformats.org/officeDocument/2006/relationships/slide" Target="slides/slide15.xml"/><Relationship Id="rId43" Type="http://schemas.openxmlformats.org/officeDocument/2006/relationships/font" Target="fonts/IBMPlexSansMedium-boldItalic.fntdata"/><Relationship Id="rId24" Type="http://schemas.openxmlformats.org/officeDocument/2006/relationships/slide" Target="slides/slide18.xml"/><Relationship Id="rId46" Type="http://schemas.openxmlformats.org/officeDocument/2006/relationships/font" Target="fonts/IBMPlexSansSemiBold-italic.fntdata"/><Relationship Id="rId23" Type="http://schemas.openxmlformats.org/officeDocument/2006/relationships/slide" Target="slides/slide17.xml"/><Relationship Id="rId45" Type="http://schemas.openxmlformats.org/officeDocument/2006/relationships/font" Target="fonts/IBMPlexSansSemiBol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47" Type="http://schemas.openxmlformats.org/officeDocument/2006/relationships/font" Target="fonts/IBMPlexSansSemiBold-boldItalic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IBMPlexSans-bold.fntdata"/><Relationship Id="rId12" Type="http://schemas.openxmlformats.org/officeDocument/2006/relationships/slide" Target="slides/slide6.xml"/><Relationship Id="rId34" Type="http://schemas.openxmlformats.org/officeDocument/2006/relationships/font" Target="fonts/IBMPlexSans-regular.fntdata"/><Relationship Id="rId15" Type="http://schemas.openxmlformats.org/officeDocument/2006/relationships/slide" Target="slides/slide9.xml"/><Relationship Id="rId37" Type="http://schemas.openxmlformats.org/officeDocument/2006/relationships/font" Target="fonts/IBMPlexSans-boldItalic.fntdata"/><Relationship Id="rId14" Type="http://schemas.openxmlformats.org/officeDocument/2006/relationships/slide" Target="slides/slide8.xml"/><Relationship Id="rId36" Type="http://schemas.openxmlformats.org/officeDocument/2006/relationships/font" Target="fonts/IBMPlexSans-italic.fntdata"/><Relationship Id="rId17" Type="http://schemas.openxmlformats.org/officeDocument/2006/relationships/slide" Target="slides/slide11.xml"/><Relationship Id="rId39" Type="http://schemas.openxmlformats.org/officeDocument/2006/relationships/font" Target="fonts/Cairo-bold.fntdata"/><Relationship Id="rId16" Type="http://schemas.openxmlformats.org/officeDocument/2006/relationships/slide" Target="slides/slide10.xml"/><Relationship Id="rId38" Type="http://schemas.openxmlformats.org/officeDocument/2006/relationships/font" Target="fonts/Cairo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a94f1f43eb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a94f1f43eb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a94f1f43eb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a94f1f43eb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8e7881ce68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8e7881ce6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a933a9d9e8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a933a9d9e8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a902826ee8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a902826ee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a933a9d9e8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a933a9d9e8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a933a9d9e8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a933a9d9e8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a933a9d9e8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a933a9d9e8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a933a9d9e8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a933a9d9e8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a933a9d9e8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a933a9d9e8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abc556b3a7_1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abc556b3a7_1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a902826ee8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a902826ee8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a902826ee8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a902826ee8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a902826ee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a902826ee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a902826ee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a902826ee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a902826ee8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a902826ee8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8e7881ce6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8e7881ce6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abc556b3a7_1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abc556b3a7_1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abc556b3a7_1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abc556b3a7_1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abc556b3a7_6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abc556b3a7_6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abc556b3a7_1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abc556b3a7_1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a933a9d9e8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a933a9d9e8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a933a9d9e8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a933a9d9e8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a933a9d9e8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a933a9d9e8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a933a9d9e8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a933a9d9e8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a933a9d9e8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a933a9d9e8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10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23850" y="968525"/>
            <a:ext cx="5571000" cy="184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23850" y="2926875"/>
            <a:ext cx="82533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None/>
              <a:defRPr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None/>
              <a:defRPr b="1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None/>
              <a:defRPr b="1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None/>
              <a:defRPr b="1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None/>
              <a:defRPr b="1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None/>
              <a:defRPr b="1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None/>
              <a:defRPr b="1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None/>
              <a:defRPr b="1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800"/>
              <a:buFont typeface="IBM Plex Sans"/>
              <a:buNone/>
              <a:defRPr b="1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0725" y="3827975"/>
            <a:ext cx="2476510" cy="95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Photo">
  <p:cSld name="SECTION_HEADER_2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/>
          <p:nvPr/>
        </p:nvSpPr>
        <p:spPr>
          <a:xfrm>
            <a:off x="0" y="0"/>
            <a:ext cx="9144000" cy="459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" name="Google Shape;6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900" y="4644638"/>
            <a:ext cx="1118900" cy="4307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1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1" type="body"/>
          </p:nvPr>
        </p:nvSpPr>
        <p:spPr>
          <a:xfrm>
            <a:off x="311700" y="9238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4645075" y="992850"/>
            <a:ext cx="3911700" cy="3157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ark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title"/>
          </p:nvPr>
        </p:nvSpPr>
        <p:spPr>
          <a:xfrm>
            <a:off x="311700" y="1294650"/>
            <a:ext cx="8520600" cy="20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pic>
        <p:nvPicPr>
          <p:cNvPr id="67" name="Google Shape;67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900" y="4644638"/>
            <a:ext cx="1118900" cy="4307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 Goose">
  <p:cSld name="SECTION_HEADER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1" name="Google Shape;71;p13"/>
          <p:cNvPicPr preferRelativeResize="0"/>
          <p:nvPr/>
        </p:nvPicPr>
        <p:blipFill rotWithShape="1">
          <a:blip r:embed="rId3">
            <a:alphaModFix/>
          </a:blip>
          <a:srcRect b="46873" l="0" r="13532" t="0"/>
          <a:stretch/>
        </p:blipFill>
        <p:spPr>
          <a:xfrm>
            <a:off x="5150475" y="984575"/>
            <a:ext cx="3993525" cy="415892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3"/>
          <p:cNvSpPr txBox="1"/>
          <p:nvPr>
            <p:ph type="ctrTitle"/>
          </p:nvPr>
        </p:nvSpPr>
        <p:spPr>
          <a:xfrm>
            <a:off x="523850" y="511325"/>
            <a:ext cx="5345100" cy="184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523850" y="2469675"/>
            <a:ext cx="5345100" cy="14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None/>
              <a:defRPr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None/>
              <a:defRPr b="1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None/>
              <a:defRPr b="1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None/>
              <a:defRPr b="1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None/>
              <a:defRPr b="1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None/>
              <a:defRPr b="1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None/>
              <a:defRPr b="1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None/>
              <a:defRPr b="1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None/>
              <a:defRPr b="1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sp>
        <p:nvSpPr>
          <p:cNvPr id="74" name="Google Shape;74;p13"/>
          <p:cNvSpPr txBox="1"/>
          <p:nvPr>
            <p:ph idx="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ark 2">
  <p:cSld name="SECTION_HEADER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311700" y="1294650"/>
            <a:ext cx="8520600" cy="20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Font typeface="IBM Plex Sans"/>
              <a:buNone/>
              <a:defRPr b="1" sz="36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Font typeface="IBM Plex Sans"/>
              <a:buNone/>
              <a:defRPr b="1" sz="3600"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Font typeface="IBM Plex Sans"/>
              <a:buNone/>
              <a:defRPr b="1" sz="3600"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Font typeface="IBM Plex Sans"/>
              <a:buNone/>
              <a:defRPr b="1" sz="3600"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Font typeface="IBM Plex Sans"/>
              <a:buNone/>
              <a:defRPr b="1" sz="3600"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Font typeface="IBM Plex Sans"/>
              <a:buNone/>
              <a:defRPr b="1" sz="3600"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Font typeface="IBM Plex Sans"/>
              <a:buNone/>
              <a:defRPr b="1" sz="3600"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Font typeface="IBM Plex Sans"/>
              <a:buNone/>
              <a:defRPr b="1" sz="3600"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Font typeface="IBM Plex Sans"/>
              <a:buNone/>
              <a:defRPr b="1" sz="3600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900" y="4644638"/>
            <a:ext cx="1118900" cy="43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ellow Goose">
  <p:cSld name="SECTION_HEADER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3">
            <a:alphaModFix/>
          </a:blip>
          <a:srcRect b="46873" l="0" r="13532" t="0"/>
          <a:stretch/>
        </p:blipFill>
        <p:spPr>
          <a:xfrm>
            <a:off x="5150475" y="984575"/>
            <a:ext cx="3993525" cy="415892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>
            <p:ph type="ctrTitle"/>
          </p:nvPr>
        </p:nvSpPr>
        <p:spPr>
          <a:xfrm>
            <a:off x="523850" y="511325"/>
            <a:ext cx="5345100" cy="184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IBM Plex Sans"/>
              <a:buNone/>
              <a:defRPr b="1" sz="36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IBM Plex Sans"/>
              <a:buNone/>
              <a:defRPr b="1" sz="3600"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IBM Plex Sans"/>
              <a:buNone/>
              <a:defRPr b="1" sz="3600"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IBM Plex Sans"/>
              <a:buNone/>
              <a:defRPr b="1" sz="3600"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IBM Plex Sans"/>
              <a:buNone/>
              <a:defRPr b="1" sz="3600"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IBM Plex Sans"/>
              <a:buNone/>
              <a:defRPr b="1" sz="3600"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IBM Plex Sans"/>
              <a:buNone/>
              <a:defRPr b="1" sz="3600"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IBM Plex Sans"/>
              <a:buNone/>
              <a:defRPr b="1" sz="3600"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IBM Plex Sans"/>
              <a:buNone/>
              <a:defRPr b="1" sz="3600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1" type="subTitle"/>
          </p:nvPr>
        </p:nvSpPr>
        <p:spPr>
          <a:xfrm>
            <a:off x="523850" y="2469675"/>
            <a:ext cx="5345100" cy="14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IBM Plex Sans"/>
              <a:buNone/>
              <a:defRPr sz="2800">
                <a:solidFill>
                  <a:schemeClr val="accen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IBM Plex Sans"/>
              <a:buNone/>
              <a:defRPr b="1" sz="2800">
                <a:solidFill>
                  <a:schemeClr val="accen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IBM Plex Sans"/>
              <a:buNone/>
              <a:defRPr b="1" sz="2800">
                <a:solidFill>
                  <a:schemeClr val="accen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IBM Plex Sans"/>
              <a:buNone/>
              <a:defRPr b="1" sz="2800">
                <a:solidFill>
                  <a:schemeClr val="accen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IBM Plex Sans"/>
              <a:buNone/>
              <a:defRPr b="1" sz="2800">
                <a:solidFill>
                  <a:schemeClr val="accen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IBM Plex Sans"/>
              <a:buNone/>
              <a:defRPr b="1" sz="2800">
                <a:solidFill>
                  <a:schemeClr val="accen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IBM Plex Sans"/>
              <a:buNone/>
              <a:defRPr b="1" sz="2800">
                <a:solidFill>
                  <a:schemeClr val="accen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IBM Plex Sans"/>
              <a:buNone/>
              <a:defRPr b="1" sz="2800">
                <a:solidFill>
                  <a:schemeClr val="accen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IBM Plex Sans"/>
              <a:buNone/>
              <a:defRPr b="1" sz="2800">
                <a:solidFill>
                  <a:schemeClr val="accen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sp>
        <p:nvSpPr>
          <p:cNvPr id="84" name="Google Shape;84;p15"/>
          <p:cNvSpPr txBox="1"/>
          <p:nvPr>
            <p:ph idx="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Goose">
  <p:cSld name="SECTION_HEADER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900" y="4644638"/>
            <a:ext cx="1118900" cy="43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 rotWithShape="1">
          <a:blip r:embed="rId4">
            <a:alphaModFix/>
          </a:blip>
          <a:srcRect b="46873" l="0" r="13532" t="0"/>
          <a:stretch/>
        </p:blipFill>
        <p:spPr>
          <a:xfrm>
            <a:off x="5150475" y="984575"/>
            <a:ext cx="3993525" cy="415892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 txBox="1"/>
          <p:nvPr>
            <p:ph type="ctrTitle"/>
          </p:nvPr>
        </p:nvSpPr>
        <p:spPr>
          <a:xfrm>
            <a:off x="523850" y="511325"/>
            <a:ext cx="5345100" cy="184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sp>
        <p:nvSpPr>
          <p:cNvPr id="90" name="Google Shape;90;p16"/>
          <p:cNvSpPr txBox="1"/>
          <p:nvPr>
            <p:ph idx="1" type="subTitle"/>
          </p:nvPr>
        </p:nvSpPr>
        <p:spPr>
          <a:xfrm>
            <a:off x="523850" y="2469675"/>
            <a:ext cx="5345100" cy="14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None/>
              <a:defRPr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None/>
              <a:defRPr b="1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None/>
              <a:defRPr b="1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None/>
              <a:defRPr b="1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None/>
              <a:defRPr b="1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None/>
              <a:defRPr b="1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None/>
              <a:defRPr b="1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None/>
              <a:defRPr b="1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None/>
              <a:defRPr b="1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sp>
        <p:nvSpPr>
          <p:cNvPr id="91" name="Google Shape;91;p16"/>
          <p:cNvSpPr txBox="1"/>
          <p:nvPr>
            <p:ph idx="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ark 3 2">
  <p:cSld name="SECTION_HEADER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311700" y="1294650"/>
            <a:ext cx="8520600" cy="20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900" y="4644638"/>
            <a:ext cx="1118900" cy="4307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ark 3 1">
  <p:cSld name="SECTION_HEADER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11700" y="1294650"/>
            <a:ext cx="8520600" cy="20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900" y="4644638"/>
            <a:ext cx="1118900" cy="4307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oose Dark 2">
  <p:cSld name="SECTION_HEADER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900" y="4644638"/>
            <a:ext cx="1118900" cy="43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 rotWithShape="1">
          <a:blip r:embed="rId4">
            <a:alphaModFix/>
          </a:blip>
          <a:srcRect b="46873" l="0" r="13532" t="0"/>
          <a:stretch/>
        </p:blipFill>
        <p:spPr>
          <a:xfrm>
            <a:off x="5150475" y="984575"/>
            <a:ext cx="3993525" cy="415892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>
            <p:ph type="ctrTitle"/>
          </p:nvPr>
        </p:nvSpPr>
        <p:spPr>
          <a:xfrm>
            <a:off x="523850" y="511325"/>
            <a:ext cx="5345100" cy="184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sp>
        <p:nvSpPr>
          <p:cNvPr id="105" name="Google Shape;105;p19"/>
          <p:cNvSpPr txBox="1"/>
          <p:nvPr>
            <p:ph idx="1" type="subTitle"/>
          </p:nvPr>
        </p:nvSpPr>
        <p:spPr>
          <a:xfrm>
            <a:off x="523850" y="2469675"/>
            <a:ext cx="5345100" cy="14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None/>
              <a:defRPr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None/>
              <a:defRPr b="1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None/>
              <a:defRPr b="1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None/>
              <a:defRPr b="1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None/>
              <a:defRPr b="1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None/>
              <a:defRPr b="1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None/>
              <a:defRPr b="1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None/>
              <a:defRPr b="1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None/>
              <a:defRPr b="1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sp>
        <p:nvSpPr>
          <p:cNvPr id="106" name="Google Shape;106;p19"/>
          <p:cNvSpPr txBox="1"/>
          <p:nvPr>
            <p:ph idx="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Highlight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/>
          <p:nvPr/>
        </p:nvSpPr>
        <p:spPr>
          <a:xfrm>
            <a:off x="3639000" y="0"/>
            <a:ext cx="55071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0"/>
          <p:cNvSpPr/>
          <p:nvPr/>
        </p:nvSpPr>
        <p:spPr>
          <a:xfrm>
            <a:off x="-2100" y="0"/>
            <a:ext cx="3636900" cy="5143500"/>
          </a:xfrm>
          <a:prstGeom prst="rect">
            <a:avLst/>
          </a:prstGeom>
          <a:solidFill>
            <a:srgbClr val="461F8C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10" name="Google Shape;110;p20"/>
          <p:cNvSpPr txBox="1"/>
          <p:nvPr>
            <p:ph type="title"/>
          </p:nvPr>
        </p:nvSpPr>
        <p:spPr>
          <a:xfrm>
            <a:off x="265500" y="1685100"/>
            <a:ext cx="3101700" cy="17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4253775" y="702425"/>
            <a:ext cx="46617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IBM Plex Sans"/>
              <a:buChar char="●"/>
              <a:defRPr>
                <a:solidFill>
                  <a:schemeClr val="accen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BM Plex Sans"/>
              <a:buChar char="○"/>
              <a:defRPr>
                <a:solidFill>
                  <a:schemeClr val="accen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BM Plex Sans"/>
              <a:buChar char="■"/>
              <a:defRPr>
                <a:solidFill>
                  <a:schemeClr val="accen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BM Plex Sans"/>
              <a:buChar char="●"/>
              <a:defRPr>
                <a:solidFill>
                  <a:schemeClr val="accen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BM Plex Sans"/>
              <a:buChar char="○"/>
              <a:defRPr>
                <a:solidFill>
                  <a:schemeClr val="accen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BM Plex Sans"/>
              <a:buChar char="■"/>
              <a:defRPr>
                <a:solidFill>
                  <a:schemeClr val="accen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BM Plex Sans"/>
              <a:buChar char="●"/>
              <a:defRPr>
                <a:solidFill>
                  <a:schemeClr val="accen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BM Plex Sans"/>
              <a:buChar char="○"/>
              <a:defRPr>
                <a:solidFill>
                  <a:schemeClr val="accen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BM Plex Sans"/>
              <a:buChar char="■"/>
              <a:defRPr>
                <a:solidFill>
                  <a:schemeClr val="accen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sp>
        <p:nvSpPr>
          <p:cNvPr id="112" name="Google Shape;11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900" y="4644638"/>
            <a:ext cx="1118900" cy="43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 txBox="1"/>
          <p:nvPr>
            <p:ph idx="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 Author">
  <p:cSld name="TITLE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ctrTitle"/>
          </p:nvPr>
        </p:nvSpPr>
        <p:spPr>
          <a:xfrm>
            <a:off x="523850" y="536475"/>
            <a:ext cx="8253300" cy="174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523850" y="2302850"/>
            <a:ext cx="8253300" cy="14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None/>
              <a:defRPr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None/>
              <a:defRPr b="1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None/>
              <a:defRPr b="1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None/>
              <a:defRPr b="1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None/>
              <a:defRPr b="1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None/>
              <a:defRPr b="1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None/>
              <a:defRPr b="1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None/>
              <a:defRPr b="1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rtl="0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800"/>
              <a:buFont typeface="IBM Plex Sans"/>
              <a:buNone/>
              <a:defRPr b="1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pic>
        <p:nvPicPr>
          <p:cNvPr id="16" name="Google Shape;1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0725" y="3827975"/>
            <a:ext cx="2476510" cy="95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/>
          <p:nvPr/>
        </p:nvSpPr>
        <p:spPr>
          <a:xfrm rot="10800000">
            <a:off x="5152700" y="-100"/>
            <a:ext cx="2643000" cy="1323900"/>
          </a:xfrm>
          <a:prstGeom prst="triangle">
            <a:avLst>
              <a:gd fmla="val 49822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2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ctrTitle"/>
          </p:nvPr>
        </p:nvSpPr>
        <p:spPr>
          <a:xfrm>
            <a:off x="408925" y="997450"/>
            <a:ext cx="4079700" cy="317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" type="subTitle"/>
          </p:nvPr>
        </p:nvSpPr>
        <p:spPr>
          <a:xfrm>
            <a:off x="4697525" y="1519925"/>
            <a:ext cx="4079700" cy="21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None/>
              <a:defRPr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None/>
              <a:defRPr b="1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None/>
              <a:defRPr b="1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None/>
              <a:defRPr b="1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None/>
              <a:defRPr b="1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None/>
              <a:defRPr b="1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None/>
              <a:defRPr b="1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None/>
              <a:defRPr b="1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800"/>
              <a:buFont typeface="IBM Plex Sans"/>
              <a:buNone/>
              <a:defRPr b="1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pic>
        <p:nvPicPr>
          <p:cNvPr id="21" name="Google Shape;2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0725" y="3827975"/>
            <a:ext cx="2476510" cy="953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Google Shape;22;p4"/>
          <p:cNvCxnSpPr/>
          <p:nvPr/>
        </p:nvCxnSpPr>
        <p:spPr>
          <a:xfrm>
            <a:off x="4572000" y="1391675"/>
            <a:ext cx="0" cy="24363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1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ctrTitle"/>
          </p:nvPr>
        </p:nvSpPr>
        <p:spPr>
          <a:xfrm>
            <a:off x="523850" y="511325"/>
            <a:ext cx="5345100" cy="184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b="1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1" type="subTitle"/>
          </p:nvPr>
        </p:nvSpPr>
        <p:spPr>
          <a:xfrm>
            <a:off x="523850" y="2469675"/>
            <a:ext cx="5345100" cy="14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None/>
              <a:defRPr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None/>
              <a:defRPr b="1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None/>
              <a:defRPr b="1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None/>
              <a:defRPr b="1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None/>
              <a:defRPr b="1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None/>
              <a:defRPr b="1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None/>
              <a:defRPr b="1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None/>
              <a:defRPr b="1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None/>
              <a:defRPr b="1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3">
            <a:alphaModFix/>
          </a:blip>
          <a:srcRect b="46873" l="0" r="13532" t="0"/>
          <a:stretch/>
        </p:blipFill>
        <p:spPr>
          <a:xfrm>
            <a:off x="5150475" y="984575"/>
            <a:ext cx="3993525" cy="415892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Light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0" y="0"/>
            <a:ext cx="9144000" cy="459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1294650"/>
            <a:ext cx="8520600" cy="20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IBM Plex Sans"/>
              <a:buNone/>
              <a:defRPr b="1" sz="36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IBM Plex Sans"/>
              <a:buNone/>
              <a:defRPr b="1" sz="3600"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IBM Plex Sans"/>
              <a:buNone/>
              <a:defRPr b="1" sz="3600"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IBM Plex Sans"/>
              <a:buNone/>
              <a:defRPr b="1" sz="3600"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IBM Plex Sans"/>
              <a:buNone/>
              <a:defRPr b="1" sz="3600"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IBM Plex Sans"/>
              <a:buNone/>
              <a:defRPr b="1" sz="3600"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IBM Plex Sans"/>
              <a:buNone/>
              <a:defRPr b="1" sz="3600"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IBM Plex Sans"/>
              <a:buNone/>
              <a:defRPr b="1" sz="3600"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IBM Plex Sans"/>
              <a:buNone/>
              <a:defRPr b="1" sz="3600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pic>
        <p:nvPicPr>
          <p:cNvPr id="31" name="Google Shape;3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900" y="4644638"/>
            <a:ext cx="1118900" cy="43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Light 1">
  <p:cSld name="SECTION_HEADER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/>
          <p:nvPr/>
        </p:nvSpPr>
        <p:spPr>
          <a:xfrm>
            <a:off x="0" y="0"/>
            <a:ext cx="9144000" cy="459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" name="Google Shape;3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900" y="4644638"/>
            <a:ext cx="1118900" cy="43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SECTION_HEADER_2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/>
          <p:nvPr/>
        </p:nvSpPr>
        <p:spPr>
          <a:xfrm>
            <a:off x="0" y="0"/>
            <a:ext cx="9144000" cy="459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" name="Google Shape;41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900" y="4644638"/>
            <a:ext cx="1118900" cy="43077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8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">
  <p:cSld name="SECTION_HEADER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9144000" cy="459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900" y="4644638"/>
            <a:ext cx="1118900" cy="43077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" type="body"/>
          </p:nvPr>
        </p:nvSpPr>
        <p:spPr>
          <a:xfrm>
            <a:off x="311700" y="9238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9"/>
          <p:cNvSpPr txBox="1"/>
          <p:nvPr>
            <p:ph idx="2" type="body"/>
          </p:nvPr>
        </p:nvSpPr>
        <p:spPr>
          <a:xfrm>
            <a:off x="4832400" y="9238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">
  <p:cSld name="SECTION_HEADER_2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/>
          <p:nvPr/>
        </p:nvSpPr>
        <p:spPr>
          <a:xfrm>
            <a:off x="0" y="0"/>
            <a:ext cx="9144000" cy="459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3" name="Google Shape;53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900" y="4644638"/>
            <a:ext cx="1118900" cy="43077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0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4832400" y="9238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6" name="Google Shape;56;p10"/>
          <p:cNvSpPr/>
          <p:nvPr>
            <p:ph idx="2" type="pic"/>
          </p:nvPr>
        </p:nvSpPr>
        <p:spPr>
          <a:xfrm>
            <a:off x="464225" y="1052600"/>
            <a:ext cx="2932500" cy="2932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rtl="0" algn="r">
              <a:buNone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IBM Plex Sans SemiBold"/>
              <a:buNone/>
              <a:defRPr sz="2800">
                <a:solidFill>
                  <a:schemeClr val="accen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IBM Plex Sans SemiBold"/>
              <a:buNone/>
              <a:defRPr sz="2800">
                <a:solidFill>
                  <a:schemeClr val="accen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IBM Plex Sans SemiBold"/>
              <a:buNone/>
              <a:defRPr sz="2800">
                <a:solidFill>
                  <a:schemeClr val="accen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IBM Plex Sans SemiBold"/>
              <a:buNone/>
              <a:defRPr sz="2800">
                <a:solidFill>
                  <a:schemeClr val="accen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IBM Plex Sans SemiBold"/>
              <a:buNone/>
              <a:defRPr sz="2800">
                <a:solidFill>
                  <a:schemeClr val="accen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IBM Plex Sans SemiBold"/>
              <a:buNone/>
              <a:defRPr sz="2800">
                <a:solidFill>
                  <a:schemeClr val="accen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IBM Plex Sans SemiBold"/>
              <a:buNone/>
              <a:defRPr sz="2800">
                <a:solidFill>
                  <a:schemeClr val="accen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IBM Plex Sans SemiBold"/>
              <a:buNone/>
              <a:defRPr sz="2800">
                <a:solidFill>
                  <a:schemeClr val="accen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IBM Plex Sans SemiBold"/>
              <a:buNone/>
              <a:defRPr sz="2800">
                <a:solidFill>
                  <a:schemeClr val="accen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iro"/>
              <a:buChar char="●"/>
              <a:defRPr sz="18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iro"/>
              <a:buChar char="○"/>
              <a:defRPr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iro"/>
              <a:buChar char="■"/>
              <a:defRPr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iro"/>
              <a:buChar char="●"/>
              <a:defRPr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iro"/>
              <a:buChar char="○"/>
              <a:defRPr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iro"/>
              <a:buChar char="■"/>
              <a:defRPr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iro"/>
              <a:buChar char="●"/>
              <a:defRPr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iro"/>
              <a:buChar char="○"/>
              <a:defRPr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iro"/>
              <a:buChar char="■"/>
              <a:defRPr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image" Target="../media/image27.png"/><Relationship Id="rId10" Type="http://schemas.openxmlformats.org/officeDocument/2006/relationships/image" Target="../media/image26.png"/><Relationship Id="rId13" Type="http://schemas.openxmlformats.org/officeDocument/2006/relationships/image" Target="../media/image30.png"/><Relationship Id="rId12" Type="http://schemas.openxmlformats.org/officeDocument/2006/relationships/image" Target="../media/image29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openssf.org/community/openssf-working-groups/" TargetMode="External"/><Relationship Id="rId4" Type="http://schemas.openxmlformats.org/officeDocument/2006/relationships/hyperlink" Target="https://calendar.google.com/calendar/u/0?cid=czYzdm9lZmhwNWk5cGZsdGI1cTY3bmdwZXNAZ3JvdXAuY2FsZW5kYXIuZ29vZ2xlLmNvbQ" TargetMode="External"/><Relationship Id="rId9" Type="http://schemas.openxmlformats.org/officeDocument/2006/relationships/image" Target="../media/image22.png"/><Relationship Id="rId14" Type="http://schemas.openxmlformats.org/officeDocument/2006/relationships/image" Target="../media/image24.png"/><Relationship Id="rId5" Type="http://schemas.openxmlformats.org/officeDocument/2006/relationships/hyperlink" Target="https://slack.openssf.org/" TargetMode="External"/><Relationship Id="rId6" Type="http://schemas.openxmlformats.org/officeDocument/2006/relationships/hyperlink" Target="https://github.com/ossf" TargetMode="External"/><Relationship Id="rId7" Type="http://schemas.openxmlformats.org/officeDocument/2006/relationships/hyperlink" Target="https://openssf.org/join/" TargetMode="External"/><Relationship Id="rId8" Type="http://schemas.openxmlformats.org/officeDocument/2006/relationships/hyperlink" Target="https://openssf.org/sign-up/" TargetMode="External"/></Relationships>
</file>

<file path=ppt/slides/_rels/slide2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png"/><Relationship Id="rId10" Type="http://schemas.openxmlformats.org/officeDocument/2006/relationships/image" Target="../media/image23.png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twitter.com/openssf" TargetMode="External"/><Relationship Id="rId4" Type="http://schemas.openxmlformats.org/officeDocument/2006/relationships/hyperlink" Target="https://www.linkedin.com/company/openssf/" TargetMode="External"/><Relationship Id="rId9" Type="http://schemas.openxmlformats.org/officeDocument/2006/relationships/image" Target="../media/image28.png"/><Relationship Id="rId5" Type="http://schemas.openxmlformats.org/officeDocument/2006/relationships/hyperlink" Target="https://social.lfx.dev/@openssf" TargetMode="External"/><Relationship Id="rId6" Type="http://schemas.openxmlformats.org/officeDocument/2006/relationships/hyperlink" Target="https://www.youtube.com/c/OpenSSF" TargetMode="External"/><Relationship Id="rId7" Type="http://schemas.openxmlformats.org/officeDocument/2006/relationships/hyperlink" Target="https://www.facebook.com/openssf" TargetMode="External"/><Relationship Id="rId8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hyperlink" Target="mailto:membership@openssf.org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openssf.org/" TargetMode="External"/><Relationship Id="rId4" Type="http://schemas.openxmlformats.org/officeDocument/2006/relationships/hyperlink" Target="https://www.linuxfoundation.org/" TargetMode="External"/><Relationship Id="rId5" Type="http://schemas.openxmlformats.org/officeDocument/2006/relationships/hyperlink" Target="https://openssf.org/about/charter/" TargetMode="External"/><Relationship Id="rId6" Type="http://schemas.openxmlformats.org/officeDocument/2006/relationships/hyperlink" Target="https://creativecommons.org/licenses/by/4.0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ctrTitle"/>
          </p:nvPr>
        </p:nvSpPr>
        <p:spPr>
          <a:xfrm>
            <a:off x="523850" y="968525"/>
            <a:ext cx="5571000" cy="184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2"/>
          <p:cNvSpPr txBox="1"/>
          <p:nvPr>
            <p:ph idx="1" type="subTitle"/>
          </p:nvPr>
        </p:nvSpPr>
        <p:spPr>
          <a:xfrm>
            <a:off x="523850" y="2926875"/>
            <a:ext cx="82533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2"/>
          <p:cNvSpPr txBox="1"/>
          <p:nvPr/>
        </p:nvSpPr>
        <p:spPr>
          <a:xfrm>
            <a:off x="3863550" y="4809500"/>
            <a:ext cx="4886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8E7CC3"/>
                </a:solidFill>
                <a:latin typeface="IBM Plex Sans"/>
                <a:ea typeface="IBM Plex Sans"/>
                <a:cs typeface="IBM Plex Sans"/>
                <a:sym typeface="IBM Plex Sans"/>
              </a:rPr>
              <a:t>Copyright © 2024 The Linux Foundation®. All rights reserved. The Linux Foundation has registered trademarks and uses trademarks.</a:t>
            </a:r>
            <a:endParaRPr sz="600">
              <a:solidFill>
                <a:srgbClr val="8E7CC3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31"/>
          <p:cNvSpPr txBox="1"/>
          <p:nvPr>
            <p:ph idx="1" type="body"/>
          </p:nvPr>
        </p:nvSpPr>
        <p:spPr>
          <a:xfrm>
            <a:off x="4832400" y="9238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1"/>
          <p:cNvSpPr/>
          <p:nvPr>
            <p:ph idx="2" type="pic"/>
          </p:nvPr>
        </p:nvSpPr>
        <p:spPr>
          <a:xfrm>
            <a:off x="464225" y="1052600"/>
            <a:ext cx="2932500" cy="2932500"/>
          </a:xfrm>
          <a:prstGeom prst="ellipse">
            <a:avLst/>
          </a:prstGeom>
        </p:spPr>
      </p:sp>
      <p:sp>
        <p:nvSpPr>
          <p:cNvPr id="184" name="Google Shape;184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2"/>
          <p:cNvSpPr txBox="1"/>
          <p:nvPr>
            <p:ph idx="1" type="body"/>
          </p:nvPr>
        </p:nvSpPr>
        <p:spPr>
          <a:xfrm>
            <a:off x="311700" y="9238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32"/>
          <p:cNvSpPr/>
          <p:nvPr>
            <p:ph idx="2" type="pic"/>
          </p:nvPr>
        </p:nvSpPr>
        <p:spPr>
          <a:xfrm>
            <a:off x="4645075" y="992850"/>
            <a:ext cx="3911700" cy="3157800"/>
          </a:xfrm>
          <a:prstGeom prst="rect">
            <a:avLst/>
          </a:prstGeom>
        </p:spPr>
      </p:sp>
      <p:sp>
        <p:nvSpPr>
          <p:cNvPr id="192" name="Google Shape;192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98" name="Google Shape;198;p33"/>
          <p:cNvGraphicFramePr/>
          <p:nvPr/>
        </p:nvGraphicFramePr>
        <p:xfrm>
          <a:off x="952500" y="1009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{0A2B6F5E-132C-4BB4-AEA4-C2CF59B46DB1}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IBM Plex Sans Medium"/>
                        <a:ea typeface="IBM Plex Sans Medium"/>
                        <a:cs typeface="IBM Plex Sans Medium"/>
                        <a:sym typeface="IBM Plex Sans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61F8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IBM Plex Sans Medium"/>
                          <a:ea typeface="IBM Plex Sans Medium"/>
                          <a:cs typeface="IBM Plex Sans Medium"/>
                          <a:sym typeface="IBM Plex Sans Medium"/>
                        </a:rPr>
                        <a:t>Heading 1</a:t>
                      </a:r>
                      <a:endParaRPr>
                        <a:solidFill>
                          <a:schemeClr val="lt1"/>
                        </a:solidFill>
                        <a:latin typeface="IBM Plex Sans Medium"/>
                        <a:ea typeface="IBM Plex Sans Medium"/>
                        <a:cs typeface="IBM Plex Sans Medium"/>
                        <a:sym typeface="IBM Plex Sans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61F8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IBM Plex Sans Medium"/>
                        <a:ea typeface="IBM Plex Sans Medium"/>
                        <a:cs typeface="IBM Plex Sans Medium"/>
                        <a:sym typeface="IBM Plex Sans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61F8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IBM Plex Sans Medium"/>
                        <a:ea typeface="IBM Plex Sans Medium"/>
                        <a:cs typeface="IBM Plex Sans Medium"/>
                        <a:sym typeface="IBM Plex Sans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61F8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IBM Plex Sans Medium"/>
                        <a:ea typeface="IBM Plex Sans Medium"/>
                        <a:cs typeface="IBM Plex Sans Medium"/>
                        <a:sym typeface="IBM Plex Sans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61F8C">
                        <a:alpha val="80000"/>
                      </a:srgb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IBM Plex Sans Medium"/>
                          <a:ea typeface="IBM Plex Sans Medium"/>
                          <a:cs typeface="IBM Plex Sans Medium"/>
                          <a:sym typeface="IBM Plex Sans Medium"/>
                        </a:rPr>
                        <a:t>Row 1</a:t>
                      </a:r>
                      <a:endParaRPr>
                        <a:solidFill>
                          <a:schemeClr val="lt1"/>
                        </a:solidFill>
                        <a:latin typeface="IBM Plex Sans Medium"/>
                        <a:ea typeface="IBM Plex Sans Medium"/>
                        <a:cs typeface="IBM Plex Sans Medium"/>
                        <a:sym typeface="IBM Plex Sans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61F8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IBM Plex Sans Medium"/>
                        <a:ea typeface="IBM Plex Sans Medium"/>
                        <a:cs typeface="IBM Plex Sans Medium"/>
                        <a:sym typeface="IBM Plex Sans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61F8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IBM Plex Sans Medium"/>
                        <a:ea typeface="IBM Plex Sans Medium"/>
                        <a:cs typeface="IBM Plex Sans Medium"/>
                        <a:sym typeface="IBM Plex Sans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61F8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IBM Plex Sans Medium"/>
                        <a:ea typeface="IBM Plex Sans Medium"/>
                        <a:cs typeface="IBM Plex Sans Medium"/>
                        <a:sym typeface="IBM Plex Sans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61F8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IBM Plex Sans Medium"/>
                        <a:ea typeface="IBM Plex Sans Medium"/>
                        <a:cs typeface="IBM Plex Sans Medium"/>
                        <a:sym typeface="IBM Plex Sans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61F8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IBM Plex Sans Medium"/>
                        <a:ea typeface="IBM Plex Sans Medium"/>
                        <a:cs typeface="IBM Plex Sans Medium"/>
                        <a:sym typeface="IBM Plex Sans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61F8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9" name="Google Shape;199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4"/>
          <p:cNvSpPr txBox="1"/>
          <p:nvPr>
            <p:ph type="title"/>
          </p:nvPr>
        </p:nvSpPr>
        <p:spPr>
          <a:xfrm>
            <a:off x="311700" y="1294650"/>
            <a:ext cx="8520600" cy="20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 txBox="1"/>
          <p:nvPr>
            <p:ph type="title"/>
          </p:nvPr>
        </p:nvSpPr>
        <p:spPr>
          <a:xfrm>
            <a:off x="311700" y="1294650"/>
            <a:ext cx="8520600" cy="20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/>
          <p:nvPr>
            <p:ph type="title"/>
          </p:nvPr>
        </p:nvSpPr>
        <p:spPr>
          <a:xfrm>
            <a:off x="311700" y="1294650"/>
            <a:ext cx="8520600" cy="20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/>
          <p:nvPr>
            <p:ph type="title"/>
          </p:nvPr>
        </p:nvSpPr>
        <p:spPr>
          <a:xfrm>
            <a:off x="311700" y="1294650"/>
            <a:ext cx="8520600" cy="20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8"/>
          <p:cNvSpPr txBox="1"/>
          <p:nvPr>
            <p:ph type="ctrTitle"/>
          </p:nvPr>
        </p:nvSpPr>
        <p:spPr>
          <a:xfrm>
            <a:off x="523850" y="511325"/>
            <a:ext cx="5345100" cy="184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8"/>
          <p:cNvSpPr txBox="1"/>
          <p:nvPr>
            <p:ph idx="1" type="subTitle"/>
          </p:nvPr>
        </p:nvSpPr>
        <p:spPr>
          <a:xfrm>
            <a:off x="523850" y="2469675"/>
            <a:ext cx="5345100" cy="14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9"/>
          <p:cNvSpPr txBox="1"/>
          <p:nvPr>
            <p:ph type="ctrTitle"/>
          </p:nvPr>
        </p:nvSpPr>
        <p:spPr>
          <a:xfrm>
            <a:off x="523850" y="511325"/>
            <a:ext cx="5345100" cy="184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9"/>
          <p:cNvSpPr txBox="1"/>
          <p:nvPr>
            <p:ph idx="1" type="subTitle"/>
          </p:nvPr>
        </p:nvSpPr>
        <p:spPr>
          <a:xfrm>
            <a:off x="523850" y="2469675"/>
            <a:ext cx="5345100" cy="14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0"/>
          <p:cNvSpPr txBox="1"/>
          <p:nvPr>
            <p:ph type="ctrTitle"/>
          </p:nvPr>
        </p:nvSpPr>
        <p:spPr>
          <a:xfrm>
            <a:off x="523850" y="511325"/>
            <a:ext cx="5345100" cy="184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40"/>
          <p:cNvSpPr txBox="1"/>
          <p:nvPr>
            <p:ph idx="1" type="subTitle"/>
          </p:nvPr>
        </p:nvSpPr>
        <p:spPr>
          <a:xfrm>
            <a:off x="523850" y="2469675"/>
            <a:ext cx="5345100" cy="14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4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ctrTitle"/>
          </p:nvPr>
        </p:nvSpPr>
        <p:spPr>
          <a:xfrm>
            <a:off x="523850" y="968525"/>
            <a:ext cx="5571000" cy="184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3"/>
          <p:cNvSpPr txBox="1"/>
          <p:nvPr>
            <p:ph idx="1" type="subTitle"/>
          </p:nvPr>
        </p:nvSpPr>
        <p:spPr>
          <a:xfrm>
            <a:off x="523850" y="2926875"/>
            <a:ext cx="82533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1"/>
          <p:cNvSpPr txBox="1"/>
          <p:nvPr>
            <p:ph type="title"/>
          </p:nvPr>
        </p:nvSpPr>
        <p:spPr>
          <a:xfrm>
            <a:off x="265500" y="1685100"/>
            <a:ext cx="3101700" cy="17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Ways to Participate</a:t>
            </a:r>
            <a:endParaRPr/>
          </a:p>
        </p:txBody>
      </p:sp>
      <p:sp>
        <p:nvSpPr>
          <p:cNvPr id="250" name="Google Shape;250;p41"/>
          <p:cNvSpPr txBox="1"/>
          <p:nvPr>
            <p:ph idx="1" type="body"/>
          </p:nvPr>
        </p:nvSpPr>
        <p:spPr>
          <a:xfrm>
            <a:off x="4501150" y="702425"/>
            <a:ext cx="44142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Join a </a:t>
            </a:r>
            <a:r>
              <a:rPr lang="en" u="sng">
                <a:solidFill>
                  <a:schemeClr val="hlink"/>
                </a:solidFill>
                <a:hlinkClick r:id="rId3"/>
              </a:rPr>
              <a:t>Working Group/Project</a:t>
            </a:r>
            <a:endParaRPr/>
          </a:p>
          <a:p>
            <a:pPr indent="0" lvl="0" marL="0" rtl="0" algn="l">
              <a:lnSpc>
                <a:spcPct val="1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Come to a Meeting (see </a:t>
            </a:r>
            <a:r>
              <a:rPr lang="en" u="sng">
                <a:solidFill>
                  <a:schemeClr val="hlink"/>
                </a:solidFill>
                <a:hlinkClick r:id="rId4"/>
              </a:rPr>
              <a:t>Public Calendar</a:t>
            </a:r>
            <a:r>
              <a:rPr lang="en"/>
              <a:t>)</a:t>
            </a:r>
            <a:endParaRPr/>
          </a:p>
          <a:p>
            <a:pPr indent="0" lvl="0" marL="0" rtl="0" algn="l">
              <a:lnSpc>
                <a:spcPct val="1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Collaborate on </a:t>
            </a:r>
            <a:r>
              <a:rPr lang="en" u="sng">
                <a:solidFill>
                  <a:schemeClr val="hlink"/>
                </a:solidFill>
                <a:hlinkClick r:id="rId5"/>
              </a:rPr>
              <a:t>Slack</a:t>
            </a:r>
            <a:endParaRPr/>
          </a:p>
          <a:p>
            <a:pPr indent="0" lvl="0" marL="0" rtl="0" algn="l">
              <a:lnSpc>
                <a:spcPct val="1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Contribute on </a:t>
            </a:r>
            <a:r>
              <a:rPr lang="en" u="sng">
                <a:solidFill>
                  <a:schemeClr val="hlink"/>
                </a:solidFill>
                <a:hlinkClick r:id="rId6"/>
              </a:rPr>
              <a:t>GitHub</a:t>
            </a:r>
            <a:endParaRPr/>
          </a:p>
          <a:p>
            <a:pPr indent="0" lvl="0" marL="0" rtl="0" algn="l">
              <a:lnSpc>
                <a:spcPct val="1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Become an </a:t>
            </a:r>
            <a:r>
              <a:rPr lang="en" u="sng">
                <a:solidFill>
                  <a:schemeClr val="hlink"/>
                </a:solidFill>
                <a:hlinkClick r:id="rId7"/>
              </a:rPr>
              <a:t>Organizational Member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Keep up to date by subscribing to the</a:t>
            </a:r>
            <a:br>
              <a:rPr lang="en"/>
            </a:br>
            <a:r>
              <a:rPr lang="en" u="sng">
                <a:solidFill>
                  <a:schemeClr val="hlink"/>
                </a:solidFill>
                <a:hlinkClick r:id="rId8"/>
              </a:rPr>
              <a:t>OpenSSF Mailing List</a:t>
            </a:r>
            <a:endParaRPr/>
          </a:p>
        </p:txBody>
      </p:sp>
      <p:pic>
        <p:nvPicPr>
          <p:cNvPr id="251" name="Google Shape;251;p4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950627" y="3561187"/>
            <a:ext cx="471841" cy="47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4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950627" y="854420"/>
            <a:ext cx="471841" cy="47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4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949447" y="3019833"/>
            <a:ext cx="474200" cy="47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4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949447" y="1395773"/>
            <a:ext cx="474200" cy="47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949447" y="2478480"/>
            <a:ext cx="474200" cy="47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4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949447" y="1937127"/>
            <a:ext cx="474200" cy="474199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2"/>
          <p:cNvSpPr txBox="1"/>
          <p:nvPr>
            <p:ph type="title"/>
          </p:nvPr>
        </p:nvSpPr>
        <p:spPr>
          <a:xfrm>
            <a:off x="265500" y="1685100"/>
            <a:ext cx="3101700" cy="17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Engage with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 on social media</a:t>
            </a:r>
            <a:endParaRPr/>
          </a:p>
        </p:txBody>
      </p:sp>
      <p:sp>
        <p:nvSpPr>
          <p:cNvPr id="263" name="Google Shape;263;p42"/>
          <p:cNvSpPr txBox="1"/>
          <p:nvPr>
            <p:ph idx="1" type="body"/>
          </p:nvPr>
        </p:nvSpPr>
        <p:spPr>
          <a:xfrm>
            <a:off x="4253775" y="702425"/>
            <a:ext cx="46617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</a:t>
            </a:r>
            <a:br>
              <a:rPr lang="en"/>
            </a:br>
            <a:r>
              <a:rPr lang="en" u="sng">
                <a:solidFill>
                  <a:schemeClr val="hlink"/>
                </a:solidFill>
                <a:hlinkClick r:id="rId3"/>
              </a:rPr>
              <a:t>@openssf</a:t>
            </a:r>
            <a:r>
              <a:rPr lang="en"/>
              <a:t> </a:t>
            </a:r>
            <a:endParaRPr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LinkedIn</a:t>
            </a:r>
            <a:br>
              <a:rPr lang="en"/>
            </a:br>
            <a:r>
              <a:rPr lang="en" u="sng">
                <a:solidFill>
                  <a:schemeClr val="hlink"/>
                </a:solidFill>
                <a:hlinkClick r:id="rId4"/>
              </a:rPr>
              <a:t>OpenSSF</a:t>
            </a:r>
            <a:endParaRPr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Mastodon</a:t>
            </a:r>
            <a:br>
              <a:rPr lang="en"/>
            </a:br>
            <a:r>
              <a:rPr lang="en" u="sng">
                <a:solidFill>
                  <a:schemeClr val="hlink"/>
                </a:solidFill>
                <a:hlinkClick r:id="rId5"/>
              </a:rPr>
              <a:t>social.lfx.dev/@openssf</a:t>
            </a:r>
            <a:endParaRPr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YouTube</a:t>
            </a:r>
            <a:br>
              <a:rPr lang="en"/>
            </a:br>
            <a:r>
              <a:rPr lang="en" u="sng">
                <a:solidFill>
                  <a:schemeClr val="hlink"/>
                </a:solidFill>
                <a:hlinkClick r:id="rId6"/>
              </a:rPr>
              <a:t>OpenSSF</a:t>
            </a:r>
            <a:r>
              <a:rPr lang="en"/>
              <a:t> </a:t>
            </a:r>
            <a:endParaRPr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Facebook</a:t>
            </a:r>
            <a:br>
              <a:rPr lang="en"/>
            </a:br>
            <a:r>
              <a:rPr lang="en" u="sng">
                <a:solidFill>
                  <a:schemeClr val="hlink"/>
                </a:solidFill>
                <a:hlinkClick r:id="rId7"/>
              </a:rPr>
              <a:t>OpenSSF</a:t>
            </a:r>
            <a:endParaRPr/>
          </a:p>
        </p:txBody>
      </p:sp>
      <p:pic>
        <p:nvPicPr>
          <p:cNvPr id="264" name="Google Shape;264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29859" y="2309587"/>
            <a:ext cx="524350" cy="52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4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29859" y="3042080"/>
            <a:ext cx="524350" cy="52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4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729859" y="3774574"/>
            <a:ext cx="524350" cy="52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731163" y="1577093"/>
            <a:ext cx="521742" cy="5243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8" name="Google Shape;268;p42"/>
          <p:cNvGrpSpPr/>
          <p:nvPr/>
        </p:nvGrpSpPr>
        <p:grpSpPr>
          <a:xfrm>
            <a:off x="3729862" y="882201"/>
            <a:ext cx="524353" cy="524353"/>
            <a:chOff x="3924175" y="2797625"/>
            <a:chExt cx="279000" cy="279000"/>
          </a:xfrm>
        </p:grpSpPr>
        <p:sp>
          <p:nvSpPr>
            <p:cNvPr id="269" name="Google Shape;269;p42"/>
            <p:cNvSpPr/>
            <p:nvPr/>
          </p:nvSpPr>
          <p:spPr>
            <a:xfrm>
              <a:off x="3924175" y="2797625"/>
              <a:ext cx="279000" cy="27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iro"/>
                <a:ea typeface="Cairo"/>
                <a:cs typeface="Cairo"/>
                <a:sym typeface="Cairo"/>
              </a:endParaRPr>
            </a:p>
          </p:txBody>
        </p:sp>
        <p:pic>
          <p:nvPicPr>
            <p:cNvPr id="270" name="Google Shape;270;p42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3968550" y="2851506"/>
              <a:ext cx="190250" cy="1712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1" name="Google Shape;271;p4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3"/>
          <p:cNvSpPr txBox="1"/>
          <p:nvPr>
            <p:ph type="ctrTitle"/>
          </p:nvPr>
        </p:nvSpPr>
        <p:spPr>
          <a:xfrm>
            <a:off x="523850" y="511325"/>
            <a:ext cx="5345100" cy="184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Subscribe to our mailing list</a:t>
            </a:r>
            <a:endParaRPr/>
          </a:p>
        </p:txBody>
      </p:sp>
      <p:sp>
        <p:nvSpPr>
          <p:cNvPr id="277" name="Google Shape;277;p43"/>
          <p:cNvSpPr/>
          <p:nvPr/>
        </p:nvSpPr>
        <p:spPr>
          <a:xfrm>
            <a:off x="656600" y="2502050"/>
            <a:ext cx="3071400" cy="55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openssf.org/sign-up</a:t>
            </a:r>
            <a:endParaRPr b="1" sz="1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78" name="Google Shape;278;p4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4"/>
          <p:cNvSpPr txBox="1"/>
          <p:nvPr>
            <p:ph type="ctrTitle"/>
          </p:nvPr>
        </p:nvSpPr>
        <p:spPr>
          <a:xfrm>
            <a:off x="523850" y="511325"/>
            <a:ext cx="5345100" cy="184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your organization a member?</a:t>
            </a:r>
            <a:endParaRPr/>
          </a:p>
        </p:txBody>
      </p:sp>
      <p:sp>
        <p:nvSpPr>
          <p:cNvPr id="284" name="Google Shape;284;p44"/>
          <p:cNvSpPr txBox="1"/>
          <p:nvPr>
            <p:ph idx="1" type="subTitle"/>
          </p:nvPr>
        </p:nvSpPr>
        <p:spPr>
          <a:xfrm>
            <a:off x="523850" y="2469675"/>
            <a:ext cx="5345100" cy="14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/>
              <a:t>Questions? Contact </a:t>
            </a:r>
            <a:r>
              <a:rPr lang="en" sz="1300" u="sng">
                <a:hlinkClick r:id="rId3"/>
              </a:rPr>
              <a:t>membership@openssf.org</a:t>
            </a:r>
            <a:endParaRPr/>
          </a:p>
        </p:txBody>
      </p:sp>
      <p:sp>
        <p:nvSpPr>
          <p:cNvPr id="285" name="Google Shape;285;p44"/>
          <p:cNvSpPr/>
          <p:nvPr/>
        </p:nvSpPr>
        <p:spPr>
          <a:xfrm>
            <a:off x="628650" y="3019175"/>
            <a:ext cx="3071400" cy="55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openssf.org/join</a:t>
            </a:r>
            <a:endParaRPr b="1" sz="1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86" name="Google Shape;286;p4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5"/>
          <p:cNvSpPr txBox="1"/>
          <p:nvPr>
            <p:ph type="ctrTitle"/>
          </p:nvPr>
        </p:nvSpPr>
        <p:spPr>
          <a:xfrm>
            <a:off x="523850" y="511325"/>
            <a:ext cx="5345100" cy="184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/>
              <a:t>Thank You</a:t>
            </a:r>
            <a:endParaRPr sz="5600"/>
          </a:p>
        </p:txBody>
      </p:sp>
      <p:sp>
        <p:nvSpPr>
          <p:cNvPr id="292" name="Google Shape;292;p45"/>
          <p:cNvSpPr txBox="1"/>
          <p:nvPr>
            <p:ph idx="1" type="subTitle"/>
          </p:nvPr>
        </p:nvSpPr>
        <p:spPr>
          <a:xfrm>
            <a:off x="523850" y="2469675"/>
            <a:ext cx="5345100" cy="14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4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Legal Notice</a:t>
            </a:r>
            <a:endParaRPr/>
          </a:p>
        </p:txBody>
      </p:sp>
      <p:sp>
        <p:nvSpPr>
          <p:cNvPr id="299" name="Google Shape;299;p46"/>
          <p:cNvSpPr txBox="1"/>
          <p:nvPr>
            <p:ph idx="1" type="body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Copyright ©  </a:t>
            </a:r>
            <a:r>
              <a:rPr lang="en" u="sng">
                <a:solidFill>
                  <a:schemeClr val="hlink"/>
                </a:solidFill>
                <a:hlinkClick r:id="rId3"/>
              </a:rPr>
              <a:t>Open Source Security Foundation</a:t>
            </a:r>
            <a:r>
              <a:rPr lang="en"/>
              <a:t>®, </a:t>
            </a:r>
            <a:r>
              <a:rPr lang="en" u="sng">
                <a:solidFill>
                  <a:schemeClr val="hlink"/>
                </a:solidFill>
                <a:hlinkClick r:id="rId4"/>
              </a:rPr>
              <a:t>The Linux Foundation</a:t>
            </a:r>
            <a:r>
              <a:rPr lang="en"/>
              <a:t>®, &amp; their contributors</a:t>
            </a:r>
            <a:r>
              <a:rPr lang="en"/>
              <a:t>. The Linux Foundation has registered trademarks and uses trademarks. All other trademarks are those of their respective owners.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Per the </a:t>
            </a:r>
            <a:r>
              <a:rPr lang="en" u="sng">
                <a:solidFill>
                  <a:schemeClr val="hlink"/>
                </a:solidFill>
                <a:hlinkClick r:id="rId5"/>
              </a:rPr>
              <a:t>OpenSSF Charter</a:t>
            </a:r>
            <a:r>
              <a:rPr lang="en"/>
              <a:t>, this presentation is released under the Creative Commons Attribution 4.0 International License (CC-BY-4.0), available at &lt;</a:t>
            </a:r>
            <a:r>
              <a:rPr lang="en" u="sng">
                <a:solidFill>
                  <a:schemeClr val="hlink"/>
                </a:solidFill>
                <a:hlinkClick r:id="rId6"/>
              </a:rPr>
              <a:t>https://creativecommons.org/licenses/by/4.0/</a:t>
            </a:r>
            <a:r>
              <a:rPr lang="en"/>
              <a:t>&gt;. You are free to:</a:t>
            </a:r>
            <a:endParaRPr/>
          </a:p>
          <a:p>
            <a:pPr indent="-30861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Share — copy and redistribute the material in any medium or format for any purpose, even commercially.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Adapt — remix, transform, and build upon the material for any purpose, even commercially.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licensor cannot revoke these freedoms as long as you follow the license terms:</a:t>
            </a:r>
            <a:endParaRPr/>
          </a:p>
          <a:p>
            <a:pPr indent="-30861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Attribution — You must give appropriate credit , provide a link to the license, and indicate if changes were made . You may do so in any reasonable manner, but not in any way that suggests the licensor endorses you or your use.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No additional restrictions — You may not apply legal terms or technological measures that legally restrict others from doing anything the license permits.</a:t>
            </a:r>
            <a:endParaRPr/>
          </a:p>
        </p:txBody>
      </p:sp>
      <p:sp>
        <p:nvSpPr>
          <p:cNvPr id="300" name="Google Shape;300;p4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7"/>
          <p:cNvSpPr txBox="1"/>
          <p:nvPr>
            <p:ph type="title"/>
          </p:nvPr>
        </p:nvSpPr>
        <p:spPr>
          <a:xfrm>
            <a:off x="311700" y="1294650"/>
            <a:ext cx="8520600" cy="20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Appendix</a:t>
            </a:r>
            <a:endParaRPr/>
          </a:p>
        </p:txBody>
      </p:sp>
      <p:sp>
        <p:nvSpPr>
          <p:cNvPr id="306" name="Google Shape;306;p4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8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Elements</a:t>
            </a:r>
            <a:endParaRPr/>
          </a:p>
        </p:txBody>
      </p:sp>
      <p:sp>
        <p:nvSpPr>
          <p:cNvPr id="312" name="Google Shape;312;p48"/>
          <p:cNvSpPr txBox="1"/>
          <p:nvPr>
            <p:ph idx="1" type="body"/>
          </p:nvPr>
        </p:nvSpPr>
        <p:spPr>
          <a:xfrm>
            <a:off x="418875" y="1124200"/>
            <a:ext cx="4911000" cy="2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600">
                <a:solidFill>
                  <a:srgbClr val="8E7CC3"/>
                </a:solidFill>
                <a:latin typeface="IBM Plex Sans"/>
                <a:ea typeface="IBM Plex Sans"/>
                <a:cs typeface="IBM Plex Sans"/>
                <a:sym typeface="IBM Plex Sans"/>
              </a:rPr>
              <a:t>Copyright © 2024 The Linux Foundation®. All rights reserved. The Linux Foundation has registered trademarks and uses trademarks.</a:t>
            </a:r>
            <a:endParaRPr sz="600"/>
          </a:p>
        </p:txBody>
      </p:sp>
      <p:sp>
        <p:nvSpPr>
          <p:cNvPr id="313" name="Google Shape;313;p48"/>
          <p:cNvSpPr txBox="1"/>
          <p:nvPr>
            <p:ph idx="1" type="body"/>
          </p:nvPr>
        </p:nvSpPr>
        <p:spPr>
          <a:xfrm>
            <a:off x="418875" y="852625"/>
            <a:ext cx="742500" cy="2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b="1" lang="en" sz="600">
                <a:solidFill>
                  <a:srgbClr val="8E7CC3"/>
                </a:solidFill>
                <a:latin typeface="IBM Plex Sans"/>
                <a:ea typeface="IBM Plex Sans"/>
                <a:cs typeface="IBM Plex Sans"/>
                <a:sym typeface="IBM Plex Sans"/>
              </a:rPr>
              <a:t>Copyright Text</a:t>
            </a:r>
            <a:endParaRPr b="1" sz="6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14" name="Google Shape;314;p48"/>
          <p:cNvSpPr txBox="1"/>
          <p:nvPr>
            <p:ph idx="1" type="body"/>
          </p:nvPr>
        </p:nvSpPr>
        <p:spPr>
          <a:xfrm>
            <a:off x="418875" y="1503525"/>
            <a:ext cx="742500" cy="2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b="1" lang="en" sz="600">
                <a:solidFill>
                  <a:srgbClr val="8E7CC3"/>
                </a:solidFill>
                <a:latin typeface="IBM Plex Sans"/>
                <a:ea typeface="IBM Plex Sans"/>
                <a:cs typeface="IBM Plex Sans"/>
                <a:sym typeface="IBM Plex Sans"/>
              </a:rPr>
              <a:t>Table</a:t>
            </a:r>
            <a:endParaRPr b="1" sz="6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graphicFrame>
        <p:nvGraphicFramePr>
          <p:cNvPr id="315" name="Google Shape;315;p48"/>
          <p:cNvGraphicFramePr/>
          <p:nvPr/>
        </p:nvGraphicFramePr>
        <p:xfrm>
          <a:off x="481925" y="1765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{0A2B6F5E-132C-4BB4-AEA4-C2CF59B46DB1}</a:tableStyleId>
              </a:tblPr>
              <a:tblGrid>
                <a:gridCol w="1359750"/>
                <a:gridCol w="1359750"/>
                <a:gridCol w="1359750"/>
                <a:gridCol w="1359750"/>
                <a:gridCol w="1359750"/>
              </a:tblGrid>
              <a:tr h="372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IBM Plex Sans Medium"/>
                        <a:ea typeface="IBM Plex Sans Medium"/>
                        <a:cs typeface="IBM Plex Sans Medium"/>
                        <a:sym typeface="IBM Plex Sans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61F8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IBM Plex Sans Medium"/>
                          <a:ea typeface="IBM Plex Sans Medium"/>
                          <a:cs typeface="IBM Plex Sans Medium"/>
                          <a:sym typeface="IBM Plex Sans Medium"/>
                        </a:rPr>
                        <a:t>Heading 1</a:t>
                      </a:r>
                      <a:endParaRPr>
                        <a:solidFill>
                          <a:schemeClr val="lt1"/>
                        </a:solidFill>
                        <a:latin typeface="IBM Plex Sans Medium"/>
                        <a:ea typeface="IBM Plex Sans Medium"/>
                        <a:cs typeface="IBM Plex Sans Medium"/>
                        <a:sym typeface="IBM Plex Sans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61F8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IBM Plex Sans Medium"/>
                        <a:ea typeface="IBM Plex Sans Medium"/>
                        <a:cs typeface="IBM Plex Sans Medium"/>
                        <a:sym typeface="IBM Plex Sans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61F8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IBM Plex Sans Medium"/>
                        <a:ea typeface="IBM Plex Sans Medium"/>
                        <a:cs typeface="IBM Plex Sans Medium"/>
                        <a:sym typeface="IBM Plex Sans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61F8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IBM Plex Sans Medium"/>
                        <a:ea typeface="IBM Plex Sans Medium"/>
                        <a:cs typeface="IBM Plex Sans Medium"/>
                        <a:sym typeface="IBM Plex Sans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61F8C">
                        <a:alpha val="80000"/>
                      </a:srgbClr>
                    </a:solidFill>
                  </a:tcPr>
                </a:tc>
              </a:tr>
              <a:tr h="372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IBM Plex Sans Medium"/>
                          <a:ea typeface="IBM Plex Sans Medium"/>
                          <a:cs typeface="IBM Plex Sans Medium"/>
                          <a:sym typeface="IBM Plex Sans Medium"/>
                        </a:rPr>
                        <a:t>Row 1</a:t>
                      </a:r>
                      <a:endParaRPr>
                        <a:solidFill>
                          <a:schemeClr val="lt1"/>
                        </a:solidFill>
                        <a:latin typeface="IBM Plex Sans Medium"/>
                        <a:ea typeface="IBM Plex Sans Medium"/>
                        <a:cs typeface="IBM Plex Sans Medium"/>
                        <a:sym typeface="IBM Plex Sans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61F8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2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IBM Plex Sans Medium"/>
                        <a:ea typeface="IBM Plex Sans Medium"/>
                        <a:cs typeface="IBM Plex Sans Medium"/>
                        <a:sym typeface="IBM Plex Sans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61F8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2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IBM Plex Sans Medium"/>
                        <a:ea typeface="IBM Plex Sans Medium"/>
                        <a:cs typeface="IBM Plex Sans Medium"/>
                        <a:sym typeface="IBM Plex Sans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61F8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2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IBM Plex Sans Medium"/>
                        <a:ea typeface="IBM Plex Sans Medium"/>
                        <a:cs typeface="IBM Plex Sans Medium"/>
                        <a:sym typeface="IBM Plex Sans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61F8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2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IBM Plex Sans Medium"/>
                        <a:ea typeface="IBM Plex Sans Medium"/>
                        <a:cs typeface="IBM Plex Sans Medium"/>
                        <a:sym typeface="IBM Plex Sans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61F8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16" name="Google Shape;316;p4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ctrTitle"/>
          </p:nvPr>
        </p:nvSpPr>
        <p:spPr>
          <a:xfrm>
            <a:off x="523850" y="536475"/>
            <a:ext cx="8253300" cy="174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4"/>
          <p:cNvSpPr txBox="1"/>
          <p:nvPr>
            <p:ph idx="1" type="subTitle"/>
          </p:nvPr>
        </p:nvSpPr>
        <p:spPr>
          <a:xfrm>
            <a:off x="523850" y="2302850"/>
            <a:ext cx="8253300" cy="14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SzPts val="523"/>
              <a:buNone/>
            </a:pPr>
            <a:r>
              <a:t/>
            </a:r>
            <a:endParaRPr sz="1430"/>
          </a:p>
        </p:txBody>
      </p:sp>
      <p:sp>
        <p:nvSpPr>
          <p:cNvPr id="136" name="Google Shape;136;p24"/>
          <p:cNvSpPr txBox="1"/>
          <p:nvPr/>
        </p:nvSpPr>
        <p:spPr>
          <a:xfrm>
            <a:off x="3863550" y="4809500"/>
            <a:ext cx="4886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8E7CC3"/>
                </a:solidFill>
                <a:latin typeface="IBM Plex Sans"/>
                <a:ea typeface="IBM Plex Sans"/>
                <a:cs typeface="IBM Plex Sans"/>
                <a:sym typeface="IBM Plex Sans"/>
              </a:rPr>
              <a:t>Copyright © 2024 The Linux Foundation®. All rights reserved. The Linux Foundation has registered trademarks and uses trademarks.</a:t>
            </a:r>
            <a:endParaRPr sz="600">
              <a:solidFill>
                <a:srgbClr val="8E7CC3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type="title"/>
          </p:nvPr>
        </p:nvSpPr>
        <p:spPr>
          <a:xfrm>
            <a:off x="311700" y="1294650"/>
            <a:ext cx="8520600" cy="20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6"/>
          <p:cNvSpPr txBox="1"/>
          <p:nvPr>
            <p:ph idx="1" type="body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line of text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is a bullet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This is another bullet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This is a third bullet</a:t>
            </a:r>
            <a:endParaRPr/>
          </a:p>
        </p:txBody>
      </p:sp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7"/>
          <p:cNvSpPr txBox="1"/>
          <p:nvPr>
            <p:ph idx="1" type="body"/>
          </p:nvPr>
        </p:nvSpPr>
        <p:spPr>
          <a:xfrm>
            <a:off x="311700" y="9238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7"/>
          <p:cNvSpPr txBox="1"/>
          <p:nvPr>
            <p:ph idx="2" type="body"/>
          </p:nvPr>
        </p:nvSpPr>
        <p:spPr>
          <a:xfrm>
            <a:off x="4832400" y="9238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/>
          <p:nvPr>
            <p:ph type="title"/>
          </p:nvPr>
        </p:nvSpPr>
        <p:spPr>
          <a:xfrm>
            <a:off x="265500" y="1685100"/>
            <a:ext cx="3101700" cy="17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8"/>
          <p:cNvSpPr txBox="1"/>
          <p:nvPr>
            <p:ph idx="1" type="body"/>
          </p:nvPr>
        </p:nvSpPr>
        <p:spPr>
          <a:xfrm>
            <a:off x="4253775" y="702425"/>
            <a:ext cx="46617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/>
          <p:nvPr>
            <p:ph type="title"/>
          </p:nvPr>
        </p:nvSpPr>
        <p:spPr>
          <a:xfrm>
            <a:off x="311700" y="1294650"/>
            <a:ext cx="8520600" cy="200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penSSF 2024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61F8C"/>
      </a:accent1>
      <a:accent2>
        <a:srgbClr val="FAC27A"/>
      </a:accent2>
      <a:accent3>
        <a:srgbClr val="007FA7"/>
      </a:accent3>
      <a:accent4>
        <a:srgbClr val="41D8E4"/>
      </a:accent4>
      <a:accent5>
        <a:srgbClr val="2A146B"/>
      </a:accent5>
      <a:accent6>
        <a:srgbClr val="FCAE1A"/>
      </a:accent6>
      <a:hlink>
        <a:srgbClr val="009E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